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5" r:id="rId4"/>
    <p:sldId id="264" r:id="rId5"/>
    <p:sldId id="260" r:id="rId6"/>
    <p:sldId id="262" r:id="rId7"/>
    <p:sldId id="266" r:id="rId8"/>
    <p:sldId id="263" r:id="rId9"/>
    <p:sldId id="261" r:id="rId10"/>
    <p:sldId id="267" r:id="rId11"/>
    <p:sldId id="258" r:id="rId12"/>
    <p:sldId id="257" r:id="rId13"/>
    <p:sldId id="259" r:id="rId1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C2CAD07-1C89-4741-88A2-FE84D9CD8065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2124EF36-107F-43AE-AD3C-B0947394FF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DEEF09-F7EF-47CA-AC1F-32624FBF04B3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58BDD2A5-B4E9-4ADD-9AA1-ADCC7132CE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C26A028-3EFB-4BEA-ADB9-E22331072744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1716-0457-4CA9-842F-8505600779C6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32A07-9B51-4B16-BCE6-6E00F4CC97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77706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EB349-A128-46FE-8140-0D4F477BD367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89993-8ED3-4091-8E87-C0378AEE9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1419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5AD77-0AFB-491D-B922-8B512AB0AD09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74B45-F11E-4DD0-BA6F-69ABB7D2CA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8584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51F75D-73EC-400A-BAFD-07274B22AE45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11952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blum_son\Desktop\Documents\Communications\Logos\ELdZ_Kenia_en_3\ELdZ_Kenia_en_3\ELdZ_Kenia_en\JPEG_RGB_600dpi\ELdZ_Ken_rgb_e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" b="27"/>
          <a:stretch>
            <a:fillRect/>
          </a:stretch>
        </p:blipFill>
        <p:spPr bwMode="auto">
          <a:xfrm>
            <a:off x="206375" y="12700"/>
            <a:ext cx="19462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1F57CA-A044-4712-A77B-894336850A31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88828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C160940-8DDD-4D2D-9E05-0DE972A4B7A3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14081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37E4E67-CAAD-4F46-829A-6000AFA60C27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86105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6AAF2C-F834-4D8B-B0B4-33847AD774F9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69840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6837112-62BF-456F-A2F8-188B3AF0D9EC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23497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FF30B-BDF4-4303-83E9-C8CC5FA6FAA4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FBEC-15DD-4684-8DDD-486CCC508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58193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B58A6-10E1-496D-A9B2-B3194D03DFB7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0DD0C-BC2A-4C46-91FF-CBB7C2CFE6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76650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BADE8-3336-4FF0-BEAC-47564A46D82A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04603-44E5-41BA-B659-FF769758A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2317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2EEB-BEB0-47FD-9BC3-0CB6ACF27883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AADB2-782E-47F6-BD26-C98A5B9C9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1215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29595-98F8-47E2-8C43-8AE9F1C5340B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A8C5-BFF9-48E5-BD21-C45128BEA1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7981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6ADEB-DAC6-4426-9326-EACC09D7CB0D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81B7-8CD5-43F1-9DBD-8DA31149DE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00741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8B11-A99E-4B5A-B298-634588B072B7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7B94F-15FF-4A7F-A18E-92FF007025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82495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120E-F7A8-42AB-89D6-623C70711A4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DE4A9-CD3C-4F15-B07D-4B1C15A4E5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3219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31A31A-A2D7-4B8C-8C7F-E24677A7ED09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09E990-6581-48EE-94AC-3567F662E7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Grafik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447925"/>
            <a:ext cx="77755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First layer</a:t>
            </a:r>
          </a:p>
          <a:p>
            <a:pPr lvl="1"/>
            <a:r>
              <a:rPr lang="en-GB" altLang="en-US" smtClean="0"/>
              <a:t>Second layer</a:t>
            </a:r>
          </a:p>
          <a:p>
            <a:pPr lvl="2"/>
            <a:r>
              <a:rPr lang="en-GB" altLang="en-US" smtClean="0"/>
              <a:t>Third layer</a:t>
            </a:r>
          </a:p>
          <a:p>
            <a:pPr lvl="3"/>
            <a:r>
              <a:rPr lang="en-GB" altLang="en-US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4138" y="6581775"/>
            <a:ext cx="927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000" b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4AE90712-BECD-42CE-874E-E9E18FB9AE2E}" type="slidenum">
              <a:rPr lang="en-GB" sz="1000" b="0" smtClean="0">
                <a:solidFill>
                  <a:srgbClr val="6E6452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en-GB" sz="1000" b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fld id="{0639E69A-020C-4BB1-B36F-B7314860A1F0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  <p:sp>
        <p:nvSpPr>
          <p:cNvPr id="2056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2725"/>
            <a:ext cx="77755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here to add title</a:t>
            </a:r>
            <a:endParaRPr lang="de-DE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ts val="400"/>
        </a:spcBef>
        <a:spcAft>
          <a:spcPts val="800"/>
        </a:spcAft>
        <a:buClr>
          <a:srgbClr val="C80F0F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2pPr>
      <a:lvl3pPr marL="1079500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3pPr>
      <a:lvl4pPr marL="1439863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4pPr>
      <a:lvl5pPr marL="1798638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C:\Documents and Settings\esther.muthoni\Local Settings\Temp\Temporary Directory 6 for GDC New Logos.zip\GDC New Logos\GDC New Logo - Aug 2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" b="76"/>
          <a:stretch>
            <a:fillRect/>
          </a:stretch>
        </p:blipFill>
        <p:spPr bwMode="auto">
          <a:xfrm>
            <a:off x="66294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C161E3-4D88-45FA-A893-1316E7DA928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4A2AA7-C3F6-4FBB-9839-09C04878F551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11270" name="Picture 7" descr="C:\Documents and Settings\admin\Desktop\charlote\masco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5"/>
          <p:cNvSpPr txBox="1">
            <a:spLocks noChangeArrowheads="1"/>
          </p:cNvSpPr>
          <p:nvPr/>
        </p:nvSpPr>
        <p:spPr bwMode="auto">
          <a:xfrm>
            <a:off x="304800" y="2655888"/>
            <a:ext cx="80772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UBSUP - DTF project - KENYA</a:t>
            </a:r>
            <a: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 smtClean="0">
                <a:solidFill>
                  <a:srgbClr val="C00000"/>
                </a:solidFill>
              </a:rPr>
              <a:t>Evolution of a co-compost windrow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9A83BA-294B-45C1-B03D-2B27950C8D0F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4C5CDD9-79F3-4B6C-A5DA-5634D1D1CAEE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11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253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3A6C43-FCA9-4EDD-9911-8724C9580911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12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355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0"/>
            <a:ext cx="9158288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5E50CF2-4A2F-48AC-A8E4-6A779C4B687A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05C15BA-FAB9-4D15-A2EF-0B3FB9C06241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434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50B2195-7C69-44CF-82B8-AC1AFD78B984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536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8B1247-4F99-44AD-BEF3-651D8E7293C3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638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altLang="en-US" smtClean="0"/>
          </a:p>
        </p:txBody>
      </p:sp>
      <p:pic>
        <p:nvPicPr>
          <p:cNvPr id="17411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105948-112D-4EDB-8977-01705A04AE9F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8D7D71-2AC5-4749-9815-E945DE8E2885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4572000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-14288"/>
            <a:ext cx="4572000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7275C2E-0783-4CB4-9B91-93874A4DEBD9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946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altLang="en-US" smtClean="0"/>
          </a:p>
        </p:txBody>
      </p:sp>
      <p:pic>
        <p:nvPicPr>
          <p:cNvPr id="20483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28792B-095F-4913-B2C7-BCAC3D7C2B82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585E21C-2FF8-45E6-B680-04370FE84B3A}" type="slidenum"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8503</TotalTime>
  <Words>31</Words>
  <Application>Microsoft Office PowerPoint</Application>
  <PresentationFormat>On-screen Show (4:3)</PresentationFormat>
  <Paragraphs>27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Arial Narrow</vt:lpstr>
      <vt:lpstr>Office Theme</vt:lpstr>
      <vt:lpstr>GIZ_Banner_Kopfzeile-Ausland (3)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530</cp:revision>
  <cp:lastPrinted>2012-07-20T13:18:10Z</cp:lastPrinted>
  <dcterms:created xsi:type="dcterms:W3CDTF">2011-07-26T11:49:09Z</dcterms:created>
  <dcterms:modified xsi:type="dcterms:W3CDTF">2017-08-19T01:03:46Z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0008000c120000000000010271a00207f4000400038000</vt:lpwstr>
  </property>
</Properties>
</file>